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  <p:sldMasterId id="2147483694" r:id="rId2"/>
  </p:sldMasterIdLst>
  <p:notesMasterIdLst>
    <p:notesMasterId r:id="rId9"/>
  </p:notesMasterIdLst>
  <p:sldIdLst>
    <p:sldId id="256" r:id="rId3"/>
    <p:sldId id="257" r:id="rId4"/>
    <p:sldId id="259" r:id="rId5"/>
    <p:sldId id="258" r:id="rId6"/>
    <p:sldId id="261" r:id="rId7"/>
    <p:sldId id="260" r:id="rId8"/>
  </p:sldIdLst>
  <p:sldSz cx="9144000" cy="5143500" type="screen16x9"/>
  <p:notesSz cx="6858000" cy="9144000"/>
  <p:embeddedFontLst>
    <p:embeddedFont>
      <p:font typeface="Inter Tight" panose="020B0604020202020204" charset="0"/>
      <p:regular r:id="rId10"/>
      <p:bold r:id="rId11"/>
      <p:italic r:id="rId12"/>
      <p:boldItalic r:id="rId13"/>
    </p:embeddedFont>
    <p:embeddedFont>
      <p:font typeface="Manrope Medium" panose="020B0604020202020204" charset="0"/>
      <p:regular r:id="rId14"/>
      <p:bold r:id="rId15"/>
    </p:embeddedFont>
    <p:embeddedFont>
      <p:font typeface="Inter Tight SemiBold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741B64-2E76-48DC-80F6-8B5BC130F7F5}">
  <a:tblStyle styleId="{BB741B64-2E76-48DC-80F6-8B5BC130F7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5ff69478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5ff69478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5fd6d32652_0_2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5fd6d32652_0_2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5fd6d32652_0_2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5fd6d32652_0_2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5fd6d32652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5fd6d32652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5fd6d32652_0_2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5fd6d32652_0_2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1797750" y="1563050"/>
            <a:ext cx="5548500" cy="168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3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2484900" y="3312175"/>
            <a:ext cx="4174200" cy="424500"/>
          </a:xfrm>
          <a:prstGeom prst="rect">
            <a:avLst/>
          </a:prstGeom>
          <a:solidFill>
            <a:srgbClr val="000000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344100" y="2002950"/>
            <a:ext cx="41694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1"/>
          </p:nvPr>
        </p:nvSpPr>
        <p:spPr>
          <a:xfrm>
            <a:off x="3344100" y="2737050"/>
            <a:ext cx="4169400" cy="403500"/>
          </a:xfrm>
          <a:prstGeom prst="rect">
            <a:avLst/>
          </a:prstGeom>
          <a:solidFill>
            <a:srgbClr val="000000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title" idx="2" hasCustomPrompt="1"/>
          </p:nvPr>
        </p:nvSpPr>
        <p:spPr>
          <a:xfrm>
            <a:off x="1630500" y="1965444"/>
            <a:ext cx="1485000" cy="1212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ubTitle" idx="1"/>
          </p:nvPr>
        </p:nvSpPr>
        <p:spPr>
          <a:xfrm>
            <a:off x="720000" y="1183200"/>
            <a:ext cx="7704000" cy="2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414741" y="1634513"/>
            <a:ext cx="4314600" cy="115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414699" y="2837564"/>
            <a:ext cx="4314600" cy="671400"/>
          </a:xfrm>
          <a:prstGeom prst="rect">
            <a:avLst/>
          </a:prstGeom>
          <a:solidFill>
            <a:srgbClr val="000000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5"/>
          <p:cNvSpPr txBox="1">
            <a:spLocks noGrp="1"/>
          </p:cNvSpPr>
          <p:nvPr>
            <p:ph type="title" hasCustomPrompt="1"/>
          </p:nvPr>
        </p:nvSpPr>
        <p:spPr>
          <a:xfrm>
            <a:off x="719950" y="1558325"/>
            <a:ext cx="846600" cy="990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25"/>
          <p:cNvSpPr txBox="1">
            <a:spLocks noGrp="1"/>
          </p:cNvSpPr>
          <p:nvPr>
            <p:ph type="subTitle" idx="1"/>
          </p:nvPr>
        </p:nvSpPr>
        <p:spPr>
          <a:xfrm>
            <a:off x="1730200" y="2022217"/>
            <a:ext cx="2700900" cy="526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2"/>
          </p:nvPr>
        </p:nvSpPr>
        <p:spPr>
          <a:xfrm>
            <a:off x="1730361" y="3555175"/>
            <a:ext cx="2700900" cy="526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title" idx="3" hasCustomPrompt="1"/>
          </p:nvPr>
        </p:nvSpPr>
        <p:spPr>
          <a:xfrm>
            <a:off x="720100" y="3091300"/>
            <a:ext cx="846600" cy="990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25"/>
          <p:cNvSpPr txBox="1">
            <a:spLocks noGrp="1"/>
          </p:cNvSpPr>
          <p:nvPr>
            <p:ph type="subTitle" idx="4"/>
          </p:nvPr>
        </p:nvSpPr>
        <p:spPr>
          <a:xfrm>
            <a:off x="1730206" y="1558313"/>
            <a:ext cx="2700900" cy="466200"/>
          </a:xfrm>
          <a:prstGeom prst="rect">
            <a:avLst/>
          </a:prstGeom>
          <a:solidFill>
            <a:srgbClr val="000000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subTitle" idx="5"/>
          </p:nvPr>
        </p:nvSpPr>
        <p:spPr>
          <a:xfrm>
            <a:off x="1730367" y="3091293"/>
            <a:ext cx="2700900" cy="466200"/>
          </a:xfrm>
          <a:prstGeom prst="rect">
            <a:avLst/>
          </a:prstGeom>
          <a:solidFill>
            <a:srgbClr val="000000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title" idx="6" hasCustomPrompt="1"/>
          </p:nvPr>
        </p:nvSpPr>
        <p:spPr>
          <a:xfrm>
            <a:off x="7577425" y="1558325"/>
            <a:ext cx="846600" cy="990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" name="Google Shape;105;p25"/>
          <p:cNvSpPr txBox="1">
            <a:spLocks noGrp="1"/>
          </p:cNvSpPr>
          <p:nvPr>
            <p:ph type="subTitle" idx="7"/>
          </p:nvPr>
        </p:nvSpPr>
        <p:spPr>
          <a:xfrm>
            <a:off x="4738152" y="2022215"/>
            <a:ext cx="2675700" cy="526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subTitle" idx="8"/>
          </p:nvPr>
        </p:nvSpPr>
        <p:spPr>
          <a:xfrm>
            <a:off x="4738152" y="3555148"/>
            <a:ext cx="2675700" cy="526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title" idx="9" hasCustomPrompt="1"/>
          </p:nvPr>
        </p:nvSpPr>
        <p:spPr>
          <a:xfrm>
            <a:off x="7577425" y="3091300"/>
            <a:ext cx="846600" cy="990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25"/>
          <p:cNvSpPr txBox="1">
            <a:spLocks noGrp="1"/>
          </p:cNvSpPr>
          <p:nvPr>
            <p:ph type="subTitle" idx="13"/>
          </p:nvPr>
        </p:nvSpPr>
        <p:spPr>
          <a:xfrm>
            <a:off x="4738158" y="1558313"/>
            <a:ext cx="2675700" cy="466200"/>
          </a:xfrm>
          <a:prstGeom prst="rect">
            <a:avLst/>
          </a:prstGeom>
          <a:solidFill>
            <a:srgbClr val="000000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subTitle" idx="14"/>
          </p:nvPr>
        </p:nvSpPr>
        <p:spPr>
          <a:xfrm>
            <a:off x="4738158" y="3091246"/>
            <a:ext cx="2675700" cy="466200"/>
          </a:xfrm>
          <a:prstGeom prst="rect">
            <a:avLst/>
          </a:prstGeom>
          <a:solidFill>
            <a:srgbClr val="000000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Tight"/>
              <a:buNone/>
              <a:defRPr sz="24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110" name="Google Shape;110;p25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4"/>
          <p:cNvPicPr preferRelativeResize="0"/>
          <p:nvPr/>
        </p:nvPicPr>
        <p:blipFill rotWithShape="1">
          <a:blip r:embed="rId2">
            <a:alphaModFix/>
          </a:blip>
          <a:srcRect t="88458"/>
          <a:stretch/>
        </p:blipFill>
        <p:spPr>
          <a:xfrm rot="5400000">
            <a:off x="-4275200" y="2804100"/>
            <a:ext cx="9144000" cy="59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44"/>
          <p:cNvPicPr preferRelativeResize="0"/>
          <p:nvPr/>
        </p:nvPicPr>
        <p:blipFill rotWithShape="1">
          <a:blip r:embed="rId2">
            <a:alphaModFix/>
          </a:blip>
          <a:srcRect t="-216" b="79037"/>
          <a:stretch/>
        </p:blipFill>
        <p:spPr>
          <a:xfrm rot="5400000">
            <a:off x="4027340" y="3519162"/>
            <a:ext cx="9144000" cy="1089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dk1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45"/>
          <p:cNvPicPr preferRelativeResize="0"/>
          <p:nvPr/>
        </p:nvPicPr>
        <p:blipFill rotWithShape="1">
          <a:blip r:embed="rId2">
            <a:alphaModFix/>
          </a:blip>
          <a:srcRect t="84753" b="2746"/>
          <a:stretch/>
        </p:blipFill>
        <p:spPr>
          <a:xfrm>
            <a:off x="0" y="4500575"/>
            <a:ext cx="9144000" cy="642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45"/>
          <p:cNvPicPr preferRelativeResize="0"/>
          <p:nvPr/>
        </p:nvPicPr>
        <p:blipFill rotWithShape="1">
          <a:blip r:embed="rId2">
            <a:alphaModFix/>
          </a:blip>
          <a:srcRect t="1549" b="87315"/>
          <a:stretch/>
        </p:blipFill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Tight"/>
              <a:buNone/>
              <a:defRPr sz="35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 Tight"/>
              <a:buNone/>
              <a:defRPr sz="28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 Tight"/>
              <a:buNone/>
              <a:defRPr sz="28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 Tight"/>
              <a:buNone/>
              <a:defRPr sz="28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 Tight"/>
              <a:buNone/>
              <a:defRPr sz="28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 Tight"/>
              <a:buNone/>
              <a:defRPr sz="28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 Tight"/>
              <a:buNone/>
              <a:defRPr sz="28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 Tight"/>
              <a:buNone/>
              <a:defRPr sz="28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 Tight"/>
              <a:buNone/>
              <a:defRPr sz="2800" b="1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○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■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○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■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●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○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 Medium"/>
              <a:buChar char="■"/>
              <a:defRPr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6" r:id="rId4"/>
    <p:sldLayoutId id="2147483669" r:id="rId5"/>
    <p:sldLayoutId id="2147483670" r:id="rId6"/>
    <p:sldLayoutId id="2147483689" r:id="rId7"/>
    <p:sldLayoutId id="214748369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791" y="1145544"/>
            <a:ext cx="3619917" cy="312463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OUR TEAM</a:t>
            </a:r>
            <a:endParaRPr dirty="0"/>
          </a:p>
        </p:txBody>
      </p:sp>
      <p:pic>
        <p:nvPicPr>
          <p:cNvPr id="3" name="Картина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56" y="1281285"/>
            <a:ext cx="1929479" cy="2891516"/>
          </a:xfrm>
          <a:prstGeom prst="rect">
            <a:avLst/>
          </a:prstGeom>
        </p:spPr>
      </p:pic>
      <p:pic>
        <p:nvPicPr>
          <p:cNvPr id="4" name="Картина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3371" y="1253531"/>
            <a:ext cx="1957778" cy="2919270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6260" y="1250093"/>
            <a:ext cx="2072820" cy="2891517"/>
          </a:xfrm>
          <a:prstGeom prst="rect">
            <a:avLst/>
          </a:prstGeom>
        </p:spPr>
      </p:pic>
      <p:pic>
        <p:nvPicPr>
          <p:cNvPr id="6" name="Картина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2242" y="1267407"/>
            <a:ext cx="1901209" cy="28915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>
            <a:spLocks noGrp="1"/>
          </p:cNvSpPr>
          <p:nvPr>
            <p:ph type="title"/>
          </p:nvPr>
        </p:nvSpPr>
        <p:spPr>
          <a:xfrm>
            <a:off x="2451275" y="927377"/>
            <a:ext cx="4314600" cy="7673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OUR IDEA</a:t>
            </a:r>
            <a:endParaRPr sz="3600" dirty="0"/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719" y="1835658"/>
            <a:ext cx="3029712" cy="227228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1"/>
          <p:cNvSpPr txBox="1">
            <a:spLocks noGrp="1"/>
          </p:cNvSpPr>
          <p:nvPr>
            <p:ph type="subTitle" idx="4"/>
          </p:nvPr>
        </p:nvSpPr>
        <p:spPr>
          <a:xfrm>
            <a:off x="1730206" y="1820375"/>
            <a:ext cx="27009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/>
              <a:t>To come up with an idea</a:t>
            </a:r>
            <a:endParaRPr sz="1800" dirty="0"/>
          </a:p>
        </p:txBody>
      </p:sp>
      <p:sp>
        <p:nvSpPr>
          <p:cNvPr id="276" name="Google Shape;276;p51"/>
          <p:cNvSpPr txBox="1">
            <a:spLocks noGrp="1"/>
          </p:cNvSpPr>
          <p:nvPr>
            <p:ph type="title"/>
          </p:nvPr>
        </p:nvSpPr>
        <p:spPr>
          <a:xfrm>
            <a:off x="719950" y="1558325"/>
            <a:ext cx="846600" cy="9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9" name="Google Shape;279;p51"/>
          <p:cNvSpPr txBox="1">
            <a:spLocks noGrp="1"/>
          </p:cNvSpPr>
          <p:nvPr>
            <p:ph type="title" idx="3"/>
          </p:nvPr>
        </p:nvSpPr>
        <p:spPr>
          <a:xfrm>
            <a:off x="720100" y="3091300"/>
            <a:ext cx="846600" cy="9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80" name="Google Shape;280;p51"/>
          <p:cNvSpPr txBox="1">
            <a:spLocks noGrp="1"/>
          </p:cNvSpPr>
          <p:nvPr>
            <p:ph type="subTitle" idx="5"/>
          </p:nvPr>
        </p:nvSpPr>
        <p:spPr>
          <a:xfrm>
            <a:off x="1730206" y="3353350"/>
            <a:ext cx="27009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Design creation</a:t>
            </a:r>
          </a:p>
        </p:txBody>
      </p:sp>
      <p:sp>
        <p:nvSpPr>
          <p:cNvPr id="282" name="Google Shape;282;p51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STAGES OF DEVELOPMENT</a:t>
            </a:r>
            <a:endParaRPr dirty="0"/>
          </a:p>
        </p:txBody>
      </p:sp>
      <p:sp>
        <p:nvSpPr>
          <p:cNvPr id="283" name="Google Shape;283;p51"/>
          <p:cNvSpPr txBox="1">
            <a:spLocks noGrp="1"/>
          </p:cNvSpPr>
          <p:nvPr>
            <p:ph type="title" idx="6"/>
          </p:nvPr>
        </p:nvSpPr>
        <p:spPr>
          <a:xfrm>
            <a:off x="7577425" y="1558325"/>
            <a:ext cx="846600" cy="9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5" name="Google Shape;285;p51"/>
          <p:cNvSpPr txBox="1">
            <a:spLocks noGrp="1"/>
          </p:cNvSpPr>
          <p:nvPr>
            <p:ph type="title" idx="9"/>
          </p:nvPr>
        </p:nvSpPr>
        <p:spPr>
          <a:xfrm>
            <a:off x="7577425" y="3091300"/>
            <a:ext cx="846600" cy="9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86" name="Google Shape;286;p51"/>
          <p:cNvSpPr txBox="1">
            <a:spLocks noGrp="1"/>
          </p:cNvSpPr>
          <p:nvPr>
            <p:ph type="subTitle" idx="13"/>
          </p:nvPr>
        </p:nvSpPr>
        <p:spPr>
          <a:xfrm>
            <a:off x="4738158" y="1820375"/>
            <a:ext cx="2675700" cy="4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Game development</a:t>
            </a:r>
            <a:endParaRPr dirty="0"/>
          </a:p>
        </p:txBody>
      </p:sp>
      <p:sp>
        <p:nvSpPr>
          <p:cNvPr id="287" name="Google Shape;287;p51"/>
          <p:cNvSpPr txBox="1">
            <a:spLocks noGrp="1"/>
          </p:cNvSpPr>
          <p:nvPr>
            <p:ph type="subTitle" idx="14"/>
          </p:nvPr>
        </p:nvSpPr>
        <p:spPr>
          <a:xfrm>
            <a:off x="4738158" y="3332970"/>
            <a:ext cx="2675700" cy="4865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Presentation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2285564" y="652708"/>
            <a:ext cx="5038524" cy="987552"/>
          </a:xfrm>
        </p:spPr>
        <p:txBody>
          <a:bodyPr/>
          <a:lstStyle/>
          <a:p>
            <a:r>
              <a:rPr lang="en-US" dirty="0" smtClean="0"/>
              <a:t>Using programs</a:t>
            </a:r>
            <a:endParaRPr lang="en-US" dirty="0"/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248" y="1799061"/>
            <a:ext cx="2133600" cy="721868"/>
          </a:xfrm>
          <a:prstGeom prst="rect">
            <a:avLst/>
          </a:prstGeom>
        </p:spPr>
      </p:pic>
      <p:pic>
        <p:nvPicPr>
          <p:cNvPr id="7" name="Картина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6889" y="3015017"/>
            <a:ext cx="1100327" cy="1100327"/>
          </a:xfrm>
          <a:prstGeom prst="rect">
            <a:avLst/>
          </a:prstGeom>
        </p:spPr>
      </p:pic>
      <p:pic>
        <p:nvPicPr>
          <p:cNvPr id="8" name="Картина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853" y="3018773"/>
            <a:ext cx="1179109" cy="1096571"/>
          </a:xfrm>
          <a:prstGeom prst="rect">
            <a:avLst/>
          </a:prstGeom>
        </p:spPr>
      </p:pic>
      <p:pic>
        <p:nvPicPr>
          <p:cNvPr id="9" name="Картина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891" y="3033586"/>
            <a:ext cx="1304314" cy="1096571"/>
          </a:xfrm>
          <a:prstGeom prst="rect">
            <a:avLst/>
          </a:prstGeom>
        </p:spPr>
      </p:pic>
      <p:pic>
        <p:nvPicPr>
          <p:cNvPr id="10" name="Картина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8070" y="1691118"/>
            <a:ext cx="993647" cy="937754"/>
          </a:xfrm>
          <a:prstGeom prst="rect">
            <a:avLst/>
          </a:prstGeom>
        </p:spPr>
      </p:pic>
      <p:pic>
        <p:nvPicPr>
          <p:cNvPr id="11" name="Картина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5929" y="1413804"/>
            <a:ext cx="1492381" cy="1492381"/>
          </a:xfrm>
          <a:prstGeom prst="rect">
            <a:avLst/>
          </a:prstGeom>
        </p:spPr>
      </p:pic>
      <p:pic>
        <p:nvPicPr>
          <p:cNvPr id="12" name="Картина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 flipV="1">
            <a:off x="4820079" y="3037057"/>
            <a:ext cx="1089628" cy="1089628"/>
          </a:xfrm>
          <a:prstGeom prst="rect">
            <a:avLst/>
          </a:prstGeom>
        </p:spPr>
      </p:pic>
      <p:pic>
        <p:nvPicPr>
          <p:cNvPr id="3" name="Картина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0853" y="1640260"/>
            <a:ext cx="1179109" cy="988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045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ово поле 4"/>
          <p:cNvSpPr txBox="1"/>
          <p:nvPr/>
        </p:nvSpPr>
        <p:spPr>
          <a:xfrm>
            <a:off x="1375518" y="947058"/>
            <a:ext cx="63642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Let’s get started with the game</a:t>
            </a:r>
            <a:endParaRPr lang="en-US" sz="6000" dirty="0"/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552" y="2755421"/>
            <a:ext cx="1834156" cy="161652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rrosion of Metals and Rust by Slidesgo">
  <a:themeElements>
    <a:clrScheme name="Simple Light">
      <a:dk1>
        <a:srgbClr val="392200"/>
      </a:dk1>
      <a:lt1>
        <a:srgbClr val="FFFFFF"/>
      </a:lt1>
      <a:dk2>
        <a:srgbClr val="D96B52"/>
      </a:dk2>
      <a:lt2>
        <a:srgbClr val="8C3926"/>
      </a:lt2>
      <a:accent1>
        <a:srgbClr val="D48939"/>
      </a:accent1>
      <a:accent2>
        <a:srgbClr val="945F28"/>
      </a:accent2>
      <a:accent3>
        <a:srgbClr val="A697A1"/>
      </a:accent3>
      <a:accent4>
        <a:srgbClr val="FFFFFF"/>
      </a:accent4>
      <a:accent5>
        <a:srgbClr val="FFFFFF"/>
      </a:accent5>
      <a:accent6>
        <a:srgbClr val="FFFFFF"/>
      </a:accent6>
      <a:hlink>
        <a:srgbClr val="3922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30</Words>
  <Application>Microsoft Office PowerPoint</Application>
  <PresentationFormat>Презентация на цял екран (16:9)</PresentationFormat>
  <Paragraphs>13</Paragraphs>
  <Slides>6</Slides>
  <Notes>5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2</vt:i4>
      </vt:variant>
      <vt:variant>
        <vt:lpstr>Заглавия на слайдовете</vt:lpstr>
      </vt:variant>
      <vt:variant>
        <vt:i4>6</vt:i4>
      </vt:variant>
    </vt:vector>
  </HeadingPairs>
  <TitlesOfParts>
    <vt:vector size="12" baseType="lpstr">
      <vt:lpstr>Inter Tight</vt:lpstr>
      <vt:lpstr>Manrope Medium</vt:lpstr>
      <vt:lpstr>Arial</vt:lpstr>
      <vt:lpstr>Inter Tight SemiBold</vt:lpstr>
      <vt:lpstr>Simple Light</vt:lpstr>
      <vt:lpstr>Corrosion of Metals and Rust by Slidesgo</vt:lpstr>
      <vt:lpstr>Презентация на PowerPoint</vt:lpstr>
      <vt:lpstr>OUR TEAM</vt:lpstr>
      <vt:lpstr>OUR IDEA</vt:lpstr>
      <vt:lpstr>01</vt:lpstr>
      <vt:lpstr>Using programs</vt:lpstr>
      <vt:lpstr>Презентация на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Ideapad Gaming</dc:creator>
  <cp:lastModifiedBy>Стилиян Мишев Мишев</cp:lastModifiedBy>
  <cp:revision>5</cp:revision>
  <dcterms:modified xsi:type="dcterms:W3CDTF">2023-11-12T12:49:09Z</dcterms:modified>
</cp:coreProperties>
</file>